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70AB87CE-B064-4B15-8D20-FDA3A1089ED1}">
  <a:tblStyle styleId="{70AB87CE-B064-4B15-8D20-FDA3A1089ED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22" Type="http://schemas.openxmlformats.org/officeDocument/2006/relationships/slide" Target="slides/slide17.xml"/><Relationship Id="rId10" Type="http://schemas.openxmlformats.org/officeDocument/2006/relationships/slide" Target="slides/slide5.xml"/><Relationship Id="rId21" Type="http://schemas.openxmlformats.org/officeDocument/2006/relationships/slide" Target="slides/slide16.xml"/><Relationship Id="rId13" Type="http://schemas.openxmlformats.org/officeDocument/2006/relationships/slide" Target="slides/slide8.xml"/><Relationship Id="rId24" Type="http://schemas.openxmlformats.org/officeDocument/2006/relationships/slide" Target="slides/slide19.xml"/><Relationship Id="rId12" Type="http://schemas.openxmlformats.org/officeDocument/2006/relationships/slide" Target="slides/slide7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100"/>
              <a:buChar char="●"/>
              <a:defRPr sz="1100"/>
            </a:lvl1pPr>
            <a:lvl2pPr lvl="1">
              <a:spcBef>
                <a:spcPts val="0"/>
              </a:spcBef>
              <a:buSzPts val="1100"/>
              <a:buChar char="○"/>
              <a:defRPr sz="1100"/>
            </a:lvl2pPr>
            <a:lvl3pPr lvl="2">
              <a:spcBef>
                <a:spcPts val="0"/>
              </a:spcBef>
              <a:buSzPts val="1100"/>
              <a:buChar char="■"/>
              <a:defRPr sz="1100"/>
            </a:lvl3pPr>
            <a:lvl4pPr lvl="3">
              <a:spcBef>
                <a:spcPts val="0"/>
              </a:spcBef>
              <a:buSzPts val="1100"/>
              <a:buChar char="●"/>
              <a:defRPr sz="1100"/>
            </a:lvl4pPr>
            <a:lvl5pPr lvl="4">
              <a:spcBef>
                <a:spcPts val="0"/>
              </a:spcBef>
              <a:buSzPts val="1100"/>
              <a:buChar char="○"/>
              <a:defRPr sz="1100"/>
            </a:lvl5pPr>
            <a:lvl6pPr lvl="5">
              <a:spcBef>
                <a:spcPts val="0"/>
              </a:spcBef>
              <a:buSzPts val="1100"/>
              <a:buChar char="■"/>
              <a:defRPr sz="1100"/>
            </a:lvl6pPr>
            <a:lvl7pPr lvl="6">
              <a:spcBef>
                <a:spcPts val="0"/>
              </a:spcBef>
              <a:buSzPts val="1100"/>
              <a:buChar char="●"/>
              <a:defRPr sz="1100"/>
            </a:lvl7pPr>
            <a:lvl8pPr lvl="7">
              <a:spcBef>
                <a:spcPts val="0"/>
              </a:spcBef>
              <a:buSzPts val="1100"/>
              <a:buChar char="○"/>
              <a:defRPr sz="1100"/>
            </a:lvl8pPr>
            <a:lvl9pPr lvl="8">
              <a:spcBef>
                <a:spcPts val="0"/>
              </a:spcBef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Shape 12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Shape 1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Shape 13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Shape 14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Shape 14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Shape 15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Shape 1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Shape 16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Shape 1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Shape 1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Shape 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Shape 6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Shape 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Add Chart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Shape 9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Shape 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Shape 10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Camera is mounted same place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Gray, Canny edge detection, Mask, Hough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Select 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Shape 11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Shape 12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SzPts val="5200"/>
              <a:buNone/>
              <a:defRPr sz="5200"/>
            </a:lvl1pPr>
            <a:lvl2pPr lvl="1" algn="ctr">
              <a:spcBef>
                <a:spcPts val="0"/>
              </a:spcBef>
              <a:buSzPts val="5200"/>
              <a:buNone/>
              <a:defRPr sz="5200"/>
            </a:lvl2pPr>
            <a:lvl3pPr lvl="2" algn="ctr">
              <a:spcBef>
                <a:spcPts val="0"/>
              </a:spcBef>
              <a:buSzPts val="5200"/>
              <a:buNone/>
              <a:defRPr sz="5200"/>
            </a:lvl3pPr>
            <a:lvl4pPr lvl="3" algn="ctr">
              <a:spcBef>
                <a:spcPts val="0"/>
              </a:spcBef>
              <a:buSzPts val="5200"/>
              <a:buNone/>
              <a:defRPr sz="5200"/>
            </a:lvl4pPr>
            <a:lvl5pPr lvl="4" algn="ctr">
              <a:spcBef>
                <a:spcPts val="0"/>
              </a:spcBef>
              <a:buSzPts val="5200"/>
              <a:buNone/>
              <a:defRPr sz="5200"/>
            </a:lvl5pPr>
            <a:lvl6pPr lvl="5" algn="ctr">
              <a:spcBef>
                <a:spcPts val="0"/>
              </a:spcBef>
              <a:buSzPts val="5200"/>
              <a:buNone/>
              <a:defRPr sz="5200"/>
            </a:lvl6pPr>
            <a:lvl7pPr lvl="6" algn="ctr">
              <a:spcBef>
                <a:spcPts val="0"/>
              </a:spcBef>
              <a:buSzPts val="5200"/>
              <a:buNone/>
              <a:defRPr sz="5200"/>
            </a:lvl7pPr>
            <a:lvl8pPr lvl="7" algn="ctr">
              <a:spcBef>
                <a:spcPts val="0"/>
              </a:spcBef>
              <a:buSzPts val="5200"/>
              <a:buNone/>
              <a:defRPr sz="5200"/>
            </a:lvl8pPr>
            <a:lvl9pPr lvl="8" algn="ctr">
              <a:spcBef>
                <a:spcPts val="0"/>
              </a:spcBef>
              <a:buSzPts val="5200"/>
              <a:buNone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ig 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SzPts val="12000"/>
              <a:buNone/>
              <a:defRPr sz="12000"/>
            </a:lvl1pPr>
            <a:lvl2pPr lvl="1" algn="ctr">
              <a:spcBef>
                <a:spcPts val="0"/>
              </a:spcBef>
              <a:buSzPts val="12000"/>
              <a:buNone/>
              <a:defRPr sz="12000"/>
            </a:lvl2pPr>
            <a:lvl3pPr lvl="2" algn="ctr">
              <a:spcBef>
                <a:spcPts val="0"/>
              </a:spcBef>
              <a:buSzPts val="12000"/>
              <a:buNone/>
              <a:defRPr sz="12000"/>
            </a:lvl3pPr>
            <a:lvl4pPr lvl="3" algn="ctr">
              <a:spcBef>
                <a:spcPts val="0"/>
              </a:spcBef>
              <a:buSzPts val="12000"/>
              <a:buNone/>
              <a:defRPr sz="12000"/>
            </a:lvl4pPr>
            <a:lvl5pPr lvl="4" algn="ctr">
              <a:spcBef>
                <a:spcPts val="0"/>
              </a:spcBef>
              <a:buSzPts val="12000"/>
              <a:buNone/>
              <a:defRPr sz="12000"/>
            </a:lvl5pPr>
            <a:lvl6pPr lvl="5" algn="ctr">
              <a:spcBef>
                <a:spcPts val="0"/>
              </a:spcBef>
              <a:buSzPts val="12000"/>
              <a:buNone/>
              <a:defRPr sz="12000"/>
            </a:lvl6pPr>
            <a:lvl7pPr lvl="6" algn="ctr">
              <a:spcBef>
                <a:spcPts val="0"/>
              </a:spcBef>
              <a:buSzPts val="12000"/>
              <a:buNone/>
              <a:defRPr sz="12000"/>
            </a:lvl7pPr>
            <a:lvl8pPr lvl="7" algn="ctr">
              <a:spcBef>
                <a:spcPts val="0"/>
              </a:spcBef>
              <a:buSzPts val="12000"/>
              <a:buNone/>
              <a:defRPr sz="12000"/>
            </a:lvl8pPr>
            <a:lvl9pPr lvl="8" algn="ctr">
              <a:spcBef>
                <a:spcPts val="0"/>
              </a:spcBef>
              <a:buSzPts val="12000"/>
              <a:buNone/>
              <a:defRPr sz="120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spcBef>
                <a:spcPts val="0"/>
              </a:spcBef>
              <a:buSzPts val="1800"/>
              <a:buChar char="●"/>
              <a:defRPr/>
            </a:lvl1pPr>
            <a:lvl2pPr lvl="1" algn="ctr">
              <a:spcBef>
                <a:spcPts val="0"/>
              </a:spcBef>
              <a:buSzPts val="1400"/>
              <a:buChar char="○"/>
              <a:defRPr/>
            </a:lvl2pPr>
            <a:lvl3pPr lvl="2" algn="ctr">
              <a:spcBef>
                <a:spcPts val="0"/>
              </a:spcBef>
              <a:buSzPts val="1400"/>
              <a:buChar char="■"/>
              <a:defRPr/>
            </a:lvl3pPr>
            <a:lvl4pPr lvl="3" algn="ctr">
              <a:spcBef>
                <a:spcPts val="0"/>
              </a:spcBef>
              <a:buSzPts val="1400"/>
              <a:buChar char="●"/>
              <a:defRPr/>
            </a:lvl4pPr>
            <a:lvl5pPr lvl="4" algn="ctr">
              <a:spcBef>
                <a:spcPts val="0"/>
              </a:spcBef>
              <a:buSzPts val="1400"/>
              <a:buChar char="○"/>
              <a:defRPr/>
            </a:lvl5pPr>
            <a:lvl6pPr lvl="5" algn="ctr">
              <a:spcBef>
                <a:spcPts val="0"/>
              </a:spcBef>
              <a:buSzPts val="1400"/>
              <a:buChar char="■"/>
              <a:defRPr/>
            </a:lvl6pPr>
            <a:lvl7pPr lvl="6" algn="ctr">
              <a:spcBef>
                <a:spcPts val="0"/>
              </a:spcBef>
              <a:buSzPts val="1400"/>
              <a:buChar char="●"/>
              <a:defRPr/>
            </a:lvl7pPr>
            <a:lvl8pPr lvl="7" algn="ctr">
              <a:spcBef>
                <a:spcPts val="0"/>
              </a:spcBef>
              <a:buSzPts val="1400"/>
              <a:buChar char="○"/>
              <a:defRPr/>
            </a:lvl8pPr>
            <a:lvl9pPr lvl="8" algn="ctr">
              <a:spcBef>
                <a:spcPts val="0"/>
              </a:spcBef>
              <a:buSzPts val="1400"/>
              <a:buChar char="■"/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Section 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algn="ctr">
              <a:spcBef>
                <a:spcPts val="0"/>
              </a:spcBef>
              <a:buSzPts val="3600"/>
              <a:buNone/>
              <a:defRPr sz="3600"/>
            </a:lvl1pPr>
            <a:lvl2pPr lvl="1" algn="ctr">
              <a:spcBef>
                <a:spcPts val="0"/>
              </a:spcBef>
              <a:buSzPts val="3600"/>
              <a:buNone/>
              <a:defRPr sz="3600"/>
            </a:lvl2pPr>
            <a:lvl3pPr lvl="2" algn="ctr">
              <a:spcBef>
                <a:spcPts val="0"/>
              </a:spcBef>
              <a:buSzPts val="3600"/>
              <a:buNone/>
              <a:defRPr sz="3600"/>
            </a:lvl3pPr>
            <a:lvl4pPr lvl="3" algn="ctr">
              <a:spcBef>
                <a:spcPts val="0"/>
              </a:spcBef>
              <a:buSzPts val="3600"/>
              <a:buNone/>
              <a:defRPr sz="3600"/>
            </a:lvl4pPr>
            <a:lvl5pPr lvl="4" algn="ctr">
              <a:spcBef>
                <a:spcPts val="0"/>
              </a:spcBef>
              <a:buSzPts val="3600"/>
              <a:buNone/>
              <a:defRPr sz="3600"/>
            </a:lvl5pPr>
            <a:lvl6pPr lvl="5" algn="ctr">
              <a:spcBef>
                <a:spcPts val="0"/>
              </a:spcBef>
              <a:buSzPts val="3600"/>
              <a:buNone/>
              <a:defRPr sz="3600"/>
            </a:lvl6pPr>
            <a:lvl7pPr lvl="6" algn="ctr">
              <a:spcBef>
                <a:spcPts val="0"/>
              </a:spcBef>
              <a:buSzPts val="3600"/>
              <a:buNone/>
              <a:defRPr sz="3600"/>
            </a:lvl7pPr>
            <a:lvl8pPr lvl="7" algn="ctr">
              <a:spcBef>
                <a:spcPts val="0"/>
              </a:spcBef>
              <a:buSzPts val="3600"/>
              <a:buNone/>
              <a:defRPr sz="3600"/>
            </a:lvl8pPr>
            <a:lvl9pPr lvl="8" algn="ctr">
              <a:spcBef>
                <a:spcPts val="0"/>
              </a:spcBef>
              <a:buSzPts val="3600"/>
              <a:buNone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and 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2800"/>
              <a:buNone/>
              <a:defRPr/>
            </a:lvl1pPr>
            <a:lvl2pPr lvl="1">
              <a:spcBef>
                <a:spcPts val="0"/>
              </a:spcBef>
              <a:buSzPts val="2800"/>
              <a:buNone/>
              <a:defRPr/>
            </a:lvl2pPr>
            <a:lvl3pPr lvl="2">
              <a:spcBef>
                <a:spcPts val="0"/>
              </a:spcBef>
              <a:buSzPts val="2800"/>
              <a:buNone/>
              <a:defRPr/>
            </a:lvl3pPr>
            <a:lvl4pPr lvl="3">
              <a:spcBef>
                <a:spcPts val="0"/>
              </a:spcBef>
              <a:buSzPts val="2800"/>
              <a:buNone/>
              <a:defRPr/>
            </a:lvl4pPr>
            <a:lvl5pPr lvl="4">
              <a:spcBef>
                <a:spcPts val="0"/>
              </a:spcBef>
              <a:buSzPts val="2800"/>
              <a:buNone/>
              <a:defRPr/>
            </a:lvl5pPr>
            <a:lvl6pPr lvl="5">
              <a:spcBef>
                <a:spcPts val="0"/>
              </a:spcBef>
              <a:buSzPts val="2800"/>
              <a:buNone/>
              <a:defRPr/>
            </a:lvl6pPr>
            <a:lvl7pPr lvl="6">
              <a:spcBef>
                <a:spcPts val="0"/>
              </a:spcBef>
              <a:buSzPts val="2800"/>
              <a:buNone/>
              <a:defRPr/>
            </a:lvl7pPr>
            <a:lvl8pPr lvl="7">
              <a:spcBef>
                <a:spcPts val="0"/>
              </a:spcBef>
              <a:buSzPts val="2800"/>
              <a:buNone/>
              <a:defRPr/>
            </a:lvl8pPr>
            <a:lvl9pPr lvl="8">
              <a:spcBef>
                <a:spcPts val="0"/>
              </a:spcBef>
              <a:buSzPts val="2800"/>
              <a:buNone/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800"/>
              <a:buChar char="●"/>
              <a:defRPr/>
            </a:lvl1pPr>
            <a:lvl2pPr lvl="1">
              <a:spcBef>
                <a:spcPts val="0"/>
              </a:spcBef>
              <a:buSzPts val="1400"/>
              <a:buChar char="○"/>
              <a:defRPr/>
            </a:lvl2pPr>
            <a:lvl3pPr lvl="2">
              <a:spcBef>
                <a:spcPts val="0"/>
              </a:spcBef>
              <a:buSzPts val="1400"/>
              <a:buChar char="■"/>
              <a:defRPr/>
            </a:lvl3pPr>
            <a:lvl4pPr lvl="3">
              <a:spcBef>
                <a:spcPts val="0"/>
              </a:spcBef>
              <a:buSzPts val="1400"/>
              <a:buChar char="●"/>
              <a:defRPr/>
            </a:lvl4pPr>
            <a:lvl5pPr lvl="4">
              <a:spcBef>
                <a:spcPts val="0"/>
              </a:spcBef>
              <a:buSzPts val="1400"/>
              <a:buChar char="○"/>
              <a:defRPr/>
            </a:lvl5pPr>
            <a:lvl6pPr lvl="5">
              <a:spcBef>
                <a:spcPts val="0"/>
              </a:spcBef>
              <a:buSzPts val="1400"/>
              <a:buChar char="■"/>
              <a:defRPr/>
            </a:lvl6pPr>
            <a:lvl7pPr lvl="6">
              <a:spcBef>
                <a:spcPts val="0"/>
              </a:spcBef>
              <a:buSzPts val="1400"/>
              <a:buChar char="●"/>
              <a:defRPr/>
            </a:lvl7pPr>
            <a:lvl8pPr lvl="7">
              <a:spcBef>
                <a:spcPts val="0"/>
              </a:spcBef>
              <a:buSzPts val="1400"/>
              <a:buChar char="○"/>
              <a:defRPr/>
            </a:lvl8pPr>
            <a:lvl9pPr lvl="8">
              <a:spcBef>
                <a:spcPts val="0"/>
              </a:spcBef>
              <a:buSzPts val="1400"/>
              <a:buChar char="■"/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and two 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2800"/>
              <a:buNone/>
              <a:defRPr/>
            </a:lvl1pPr>
            <a:lvl2pPr lvl="1">
              <a:spcBef>
                <a:spcPts val="0"/>
              </a:spcBef>
              <a:buSzPts val="2800"/>
              <a:buNone/>
              <a:defRPr/>
            </a:lvl2pPr>
            <a:lvl3pPr lvl="2">
              <a:spcBef>
                <a:spcPts val="0"/>
              </a:spcBef>
              <a:buSzPts val="2800"/>
              <a:buNone/>
              <a:defRPr/>
            </a:lvl3pPr>
            <a:lvl4pPr lvl="3">
              <a:spcBef>
                <a:spcPts val="0"/>
              </a:spcBef>
              <a:buSzPts val="2800"/>
              <a:buNone/>
              <a:defRPr/>
            </a:lvl4pPr>
            <a:lvl5pPr lvl="4">
              <a:spcBef>
                <a:spcPts val="0"/>
              </a:spcBef>
              <a:buSzPts val="2800"/>
              <a:buNone/>
              <a:defRPr/>
            </a:lvl5pPr>
            <a:lvl6pPr lvl="5">
              <a:spcBef>
                <a:spcPts val="0"/>
              </a:spcBef>
              <a:buSzPts val="2800"/>
              <a:buNone/>
              <a:defRPr/>
            </a:lvl6pPr>
            <a:lvl7pPr lvl="6">
              <a:spcBef>
                <a:spcPts val="0"/>
              </a:spcBef>
              <a:buSzPts val="2800"/>
              <a:buNone/>
              <a:defRPr/>
            </a:lvl7pPr>
            <a:lvl8pPr lvl="7">
              <a:spcBef>
                <a:spcPts val="0"/>
              </a:spcBef>
              <a:buSzPts val="2800"/>
              <a:buNone/>
              <a:defRPr/>
            </a:lvl8pPr>
            <a:lvl9pPr lvl="8">
              <a:spcBef>
                <a:spcPts val="0"/>
              </a:spcBef>
              <a:buSzPts val="2800"/>
              <a:buNone/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400"/>
              <a:buChar char="●"/>
              <a:defRPr sz="1400"/>
            </a:lvl1pPr>
            <a:lvl2pPr lvl="1">
              <a:spcBef>
                <a:spcPts val="0"/>
              </a:spcBef>
              <a:buSzPts val="1200"/>
              <a:buChar char="○"/>
              <a:defRPr sz="1200"/>
            </a:lvl2pPr>
            <a:lvl3pPr lvl="2">
              <a:spcBef>
                <a:spcPts val="0"/>
              </a:spcBef>
              <a:buSzPts val="1200"/>
              <a:buChar char="■"/>
              <a:defRPr sz="1200"/>
            </a:lvl3pPr>
            <a:lvl4pPr lvl="3">
              <a:spcBef>
                <a:spcPts val="0"/>
              </a:spcBef>
              <a:buSzPts val="1200"/>
              <a:buChar char="●"/>
              <a:defRPr sz="1200"/>
            </a:lvl4pPr>
            <a:lvl5pPr lvl="4">
              <a:spcBef>
                <a:spcPts val="0"/>
              </a:spcBef>
              <a:buSzPts val="1200"/>
              <a:buChar char="○"/>
              <a:defRPr sz="1200"/>
            </a:lvl5pPr>
            <a:lvl6pPr lvl="5">
              <a:spcBef>
                <a:spcPts val="0"/>
              </a:spcBef>
              <a:buSzPts val="1200"/>
              <a:buChar char="■"/>
              <a:defRPr sz="1200"/>
            </a:lvl6pPr>
            <a:lvl7pPr lvl="6">
              <a:spcBef>
                <a:spcPts val="0"/>
              </a:spcBef>
              <a:buSzPts val="1200"/>
              <a:buChar char="●"/>
              <a:defRPr sz="1200"/>
            </a:lvl7pPr>
            <a:lvl8pPr lvl="7">
              <a:spcBef>
                <a:spcPts val="0"/>
              </a:spcBef>
              <a:buSzPts val="1200"/>
              <a:buChar char="○"/>
              <a:defRPr sz="1200"/>
            </a:lvl8pPr>
            <a:lvl9pPr lvl="8">
              <a:spcBef>
                <a:spcPts val="0"/>
              </a:spcBef>
              <a:buSzPts val="1200"/>
              <a:buChar char="■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400"/>
              <a:buChar char="●"/>
              <a:defRPr sz="1400"/>
            </a:lvl1pPr>
            <a:lvl2pPr lvl="1">
              <a:spcBef>
                <a:spcPts val="0"/>
              </a:spcBef>
              <a:buSzPts val="1200"/>
              <a:buChar char="○"/>
              <a:defRPr sz="1200"/>
            </a:lvl2pPr>
            <a:lvl3pPr lvl="2">
              <a:spcBef>
                <a:spcPts val="0"/>
              </a:spcBef>
              <a:buSzPts val="1200"/>
              <a:buChar char="■"/>
              <a:defRPr sz="1200"/>
            </a:lvl3pPr>
            <a:lvl4pPr lvl="3">
              <a:spcBef>
                <a:spcPts val="0"/>
              </a:spcBef>
              <a:buSzPts val="1200"/>
              <a:buChar char="●"/>
              <a:defRPr sz="1200"/>
            </a:lvl4pPr>
            <a:lvl5pPr lvl="4">
              <a:spcBef>
                <a:spcPts val="0"/>
              </a:spcBef>
              <a:buSzPts val="1200"/>
              <a:buChar char="○"/>
              <a:defRPr sz="1200"/>
            </a:lvl5pPr>
            <a:lvl6pPr lvl="5">
              <a:spcBef>
                <a:spcPts val="0"/>
              </a:spcBef>
              <a:buSzPts val="1200"/>
              <a:buChar char="■"/>
              <a:defRPr sz="1200"/>
            </a:lvl6pPr>
            <a:lvl7pPr lvl="6">
              <a:spcBef>
                <a:spcPts val="0"/>
              </a:spcBef>
              <a:buSzPts val="1200"/>
              <a:buChar char="●"/>
              <a:defRPr sz="1200"/>
            </a:lvl7pPr>
            <a:lvl8pPr lvl="7">
              <a:spcBef>
                <a:spcPts val="0"/>
              </a:spcBef>
              <a:buSzPts val="1200"/>
              <a:buChar char="○"/>
              <a:defRPr sz="1200"/>
            </a:lvl8pPr>
            <a:lvl9pPr lvl="8">
              <a:spcBef>
                <a:spcPts val="0"/>
              </a:spcBef>
              <a:buSzPts val="1200"/>
              <a:buChar char="■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2800"/>
              <a:buNone/>
              <a:defRPr/>
            </a:lvl1pPr>
            <a:lvl2pPr lvl="1">
              <a:spcBef>
                <a:spcPts val="0"/>
              </a:spcBef>
              <a:buSzPts val="2800"/>
              <a:buNone/>
              <a:defRPr/>
            </a:lvl2pPr>
            <a:lvl3pPr lvl="2">
              <a:spcBef>
                <a:spcPts val="0"/>
              </a:spcBef>
              <a:buSzPts val="2800"/>
              <a:buNone/>
              <a:defRPr/>
            </a:lvl3pPr>
            <a:lvl4pPr lvl="3">
              <a:spcBef>
                <a:spcPts val="0"/>
              </a:spcBef>
              <a:buSzPts val="2800"/>
              <a:buNone/>
              <a:defRPr/>
            </a:lvl4pPr>
            <a:lvl5pPr lvl="4">
              <a:spcBef>
                <a:spcPts val="0"/>
              </a:spcBef>
              <a:buSzPts val="2800"/>
              <a:buNone/>
              <a:defRPr/>
            </a:lvl5pPr>
            <a:lvl6pPr lvl="5">
              <a:spcBef>
                <a:spcPts val="0"/>
              </a:spcBef>
              <a:buSzPts val="2800"/>
              <a:buNone/>
              <a:defRPr/>
            </a:lvl6pPr>
            <a:lvl7pPr lvl="6">
              <a:spcBef>
                <a:spcPts val="0"/>
              </a:spcBef>
              <a:buSzPts val="2800"/>
              <a:buNone/>
              <a:defRPr/>
            </a:lvl7pPr>
            <a:lvl8pPr lvl="7">
              <a:spcBef>
                <a:spcPts val="0"/>
              </a:spcBef>
              <a:buSzPts val="2800"/>
              <a:buNone/>
              <a:defRPr/>
            </a:lvl8pPr>
            <a:lvl9pPr lvl="8">
              <a:spcBef>
                <a:spcPts val="0"/>
              </a:spcBef>
              <a:buSzPts val="2800"/>
              <a:buNone/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One column 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>
              <a:spcBef>
                <a:spcPts val="0"/>
              </a:spcBef>
              <a:buSzPts val="2400"/>
              <a:buNone/>
              <a:defRPr sz="2400"/>
            </a:lvl1pPr>
            <a:lvl2pPr lvl="1">
              <a:spcBef>
                <a:spcPts val="0"/>
              </a:spcBef>
              <a:buSzPts val="2400"/>
              <a:buNone/>
              <a:defRPr sz="2400"/>
            </a:lvl2pPr>
            <a:lvl3pPr lvl="2">
              <a:spcBef>
                <a:spcPts val="0"/>
              </a:spcBef>
              <a:buSzPts val="2400"/>
              <a:buNone/>
              <a:defRPr sz="2400"/>
            </a:lvl3pPr>
            <a:lvl4pPr lvl="3">
              <a:spcBef>
                <a:spcPts val="0"/>
              </a:spcBef>
              <a:buSzPts val="2400"/>
              <a:buNone/>
              <a:defRPr sz="2400"/>
            </a:lvl4pPr>
            <a:lvl5pPr lvl="4">
              <a:spcBef>
                <a:spcPts val="0"/>
              </a:spcBef>
              <a:buSzPts val="2400"/>
              <a:buNone/>
              <a:defRPr sz="2400"/>
            </a:lvl5pPr>
            <a:lvl6pPr lvl="5">
              <a:spcBef>
                <a:spcPts val="0"/>
              </a:spcBef>
              <a:buSzPts val="2400"/>
              <a:buNone/>
              <a:defRPr sz="2400"/>
            </a:lvl6pPr>
            <a:lvl7pPr lvl="6">
              <a:spcBef>
                <a:spcPts val="0"/>
              </a:spcBef>
              <a:buSzPts val="2400"/>
              <a:buNone/>
              <a:defRPr sz="2400"/>
            </a:lvl7pPr>
            <a:lvl8pPr lvl="7">
              <a:spcBef>
                <a:spcPts val="0"/>
              </a:spcBef>
              <a:buSzPts val="2400"/>
              <a:buNone/>
              <a:defRPr sz="2400"/>
            </a:lvl8pPr>
            <a:lvl9pPr lvl="8">
              <a:spcBef>
                <a:spcPts val="0"/>
              </a:spcBef>
              <a:buSzPts val="2400"/>
              <a:buNone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200"/>
              <a:buChar char="●"/>
              <a:defRPr sz="1200"/>
            </a:lvl1pPr>
            <a:lvl2pPr lvl="1">
              <a:spcBef>
                <a:spcPts val="0"/>
              </a:spcBef>
              <a:buSzPts val="1200"/>
              <a:buChar char="○"/>
              <a:defRPr sz="1200"/>
            </a:lvl2pPr>
            <a:lvl3pPr lvl="2">
              <a:spcBef>
                <a:spcPts val="0"/>
              </a:spcBef>
              <a:buSzPts val="1200"/>
              <a:buChar char="■"/>
              <a:defRPr sz="1200"/>
            </a:lvl3pPr>
            <a:lvl4pPr lvl="3">
              <a:spcBef>
                <a:spcPts val="0"/>
              </a:spcBef>
              <a:buSzPts val="1200"/>
              <a:buChar char="●"/>
              <a:defRPr sz="1200"/>
            </a:lvl4pPr>
            <a:lvl5pPr lvl="4">
              <a:spcBef>
                <a:spcPts val="0"/>
              </a:spcBef>
              <a:buSzPts val="1200"/>
              <a:buChar char="○"/>
              <a:defRPr sz="1200"/>
            </a:lvl5pPr>
            <a:lvl6pPr lvl="5">
              <a:spcBef>
                <a:spcPts val="0"/>
              </a:spcBef>
              <a:buSzPts val="1200"/>
              <a:buChar char="■"/>
              <a:defRPr sz="1200"/>
            </a:lvl6pPr>
            <a:lvl7pPr lvl="6">
              <a:spcBef>
                <a:spcPts val="0"/>
              </a:spcBef>
              <a:buSzPts val="1200"/>
              <a:buChar char="●"/>
              <a:defRPr sz="1200"/>
            </a:lvl7pPr>
            <a:lvl8pPr lvl="7">
              <a:spcBef>
                <a:spcPts val="0"/>
              </a:spcBef>
              <a:buSzPts val="1200"/>
              <a:buChar char="○"/>
              <a:defRPr sz="1200"/>
            </a:lvl8pPr>
            <a:lvl9pPr lvl="8">
              <a:spcBef>
                <a:spcPts val="0"/>
              </a:spcBef>
              <a:buSzPts val="1200"/>
              <a:buChar char="■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in 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buSzPts val="4800"/>
              <a:buNone/>
              <a:defRPr sz="4800"/>
            </a:lvl1pPr>
            <a:lvl2pPr lvl="1">
              <a:spcBef>
                <a:spcPts val="0"/>
              </a:spcBef>
              <a:buSzPts val="4800"/>
              <a:buNone/>
              <a:defRPr sz="4800"/>
            </a:lvl2pPr>
            <a:lvl3pPr lvl="2">
              <a:spcBef>
                <a:spcPts val="0"/>
              </a:spcBef>
              <a:buSzPts val="4800"/>
              <a:buNone/>
              <a:defRPr sz="4800"/>
            </a:lvl3pPr>
            <a:lvl4pPr lvl="3">
              <a:spcBef>
                <a:spcPts val="0"/>
              </a:spcBef>
              <a:buSzPts val="4800"/>
              <a:buNone/>
              <a:defRPr sz="4800"/>
            </a:lvl4pPr>
            <a:lvl5pPr lvl="4">
              <a:spcBef>
                <a:spcPts val="0"/>
              </a:spcBef>
              <a:buSzPts val="4800"/>
              <a:buNone/>
              <a:defRPr sz="4800"/>
            </a:lvl5pPr>
            <a:lvl6pPr lvl="5">
              <a:spcBef>
                <a:spcPts val="0"/>
              </a:spcBef>
              <a:buSzPts val="4800"/>
              <a:buNone/>
              <a:defRPr sz="4800"/>
            </a:lvl6pPr>
            <a:lvl7pPr lvl="6">
              <a:spcBef>
                <a:spcPts val="0"/>
              </a:spcBef>
              <a:buSzPts val="4800"/>
              <a:buNone/>
              <a:defRPr sz="4800"/>
            </a:lvl7pPr>
            <a:lvl8pPr lvl="7">
              <a:spcBef>
                <a:spcPts val="0"/>
              </a:spcBef>
              <a:buSzPts val="4800"/>
              <a:buNone/>
              <a:defRPr sz="4800"/>
            </a:lvl8pPr>
            <a:lvl9pPr lvl="8">
              <a:spcBef>
                <a:spcPts val="0"/>
              </a:spcBef>
              <a:buSzPts val="4800"/>
              <a:buNone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ection title and 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SzPts val="4200"/>
              <a:buNone/>
              <a:defRPr sz="4200"/>
            </a:lvl1pPr>
            <a:lvl2pPr lvl="1" algn="ctr">
              <a:spcBef>
                <a:spcPts val="0"/>
              </a:spcBef>
              <a:buSzPts val="4200"/>
              <a:buNone/>
              <a:defRPr sz="4200"/>
            </a:lvl2pPr>
            <a:lvl3pPr lvl="2" algn="ctr">
              <a:spcBef>
                <a:spcPts val="0"/>
              </a:spcBef>
              <a:buSzPts val="4200"/>
              <a:buNone/>
              <a:defRPr sz="4200"/>
            </a:lvl3pPr>
            <a:lvl4pPr lvl="3" algn="ctr">
              <a:spcBef>
                <a:spcPts val="0"/>
              </a:spcBef>
              <a:buSzPts val="4200"/>
              <a:buNone/>
              <a:defRPr sz="4200"/>
            </a:lvl4pPr>
            <a:lvl5pPr lvl="4" algn="ctr">
              <a:spcBef>
                <a:spcPts val="0"/>
              </a:spcBef>
              <a:buSzPts val="4200"/>
              <a:buNone/>
              <a:defRPr sz="4200"/>
            </a:lvl5pPr>
            <a:lvl6pPr lvl="5" algn="ctr">
              <a:spcBef>
                <a:spcPts val="0"/>
              </a:spcBef>
              <a:buSzPts val="4200"/>
              <a:buNone/>
              <a:defRPr sz="4200"/>
            </a:lvl6pPr>
            <a:lvl7pPr lvl="6" algn="ctr">
              <a:spcBef>
                <a:spcPts val="0"/>
              </a:spcBef>
              <a:buSzPts val="4200"/>
              <a:buNone/>
              <a:defRPr sz="4200"/>
            </a:lvl7pPr>
            <a:lvl8pPr lvl="7" algn="ctr">
              <a:spcBef>
                <a:spcPts val="0"/>
              </a:spcBef>
              <a:buSzPts val="4200"/>
              <a:buNone/>
              <a:defRPr sz="4200"/>
            </a:lvl8pPr>
            <a:lvl9pPr lvl="8" algn="ctr">
              <a:spcBef>
                <a:spcPts val="0"/>
              </a:spcBef>
              <a:buSzPts val="4200"/>
              <a:buNone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lt2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drive.google.com/file/d/0B-QEAPPHV4QgbW1wM1dIaWt0NTA/view" TargetMode="External"/><Relationship Id="rId4" Type="http://schemas.openxmlformats.org/officeDocument/2006/relationships/image" Target="../media/image10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drive.google.com/file/d/0B-QEAPPHV4QgNWVoV1J5bVJyNnM/view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png"/><Relationship Id="rId4" Type="http://schemas.openxmlformats.org/officeDocument/2006/relationships/image" Target="../media/image18.png"/><Relationship Id="rId5" Type="http://schemas.openxmlformats.org/officeDocument/2006/relationships/image" Target="../media/image2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0.png"/><Relationship Id="rId4" Type="http://schemas.openxmlformats.org/officeDocument/2006/relationships/image" Target="../media/image1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drive.google.com/file/d/1TziY-9BjFJwz2-MTOz0c2OZuNrJrtXh2/view" TargetMode="External"/><Relationship Id="rId4" Type="http://schemas.openxmlformats.org/officeDocument/2006/relationships/image" Target="../media/image19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drive.google.com/file/d/1Yp4CZP3BfeJrgz9hTqHJSvUWcesRbx02/view" TargetMode="External"/><Relationship Id="rId4" Type="http://schemas.openxmlformats.org/officeDocument/2006/relationships/image" Target="../media/image21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hyperlink" Target="mailto:nicolindsey@gmail.com" TargetMode="External"/><Relationship Id="rId4" Type="http://schemas.openxmlformats.org/officeDocument/2006/relationships/image" Target="../media/image2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hyperlink" Target="mailto:nicolindsey@gmail.com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Relationship Id="rId4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png"/><Relationship Id="rId4" Type="http://schemas.openxmlformats.org/officeDocument/2006/relationships/image" Target="../media/image7.png"/><Relationship Id="rId5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jpg"/><Relationship Id="rId4" Type="http://schemas.openxmlformats.org/officeDocument/2006/relationships/image" Target="../media/image2.jpg"/><Relationship Id="rId5" Type="http://schemas.openxmlformats.org/officeDocument/2006/relationships/image" Target="../media/image1.jpg"/><Relationship Id="rId6" Type="http://schemas.openxmlformats.org/officeDocument/2006/relationships/image" Target="../media/image8.png"/><Relationship Id="rId7" Type="http://schemas.openxmlformats.org/officeDocument/2006/relationships/image" Target="../media/image6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drive.google.com/file/d/0B-QEAPPHV4QgUnFEeENZMWNFdTA/view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drive.google.com/file/d/0B-QEAPPHV4QgMXU5dFpfMjVvSFk/view" TargetMode="External"/><Relationship Id="rId4" Type="http://schemas.openxmlformats.org/officeDocument/2006/relationships/image" Target="../media/image5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Autonomous</a:t>
            </a:r>
            <a:r>
              <a:rPr lang="en"/>
              <a:t> Cars and Computer Vision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heckerboard.png" id="127" name="Shape 1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350" y="984875"/>
            <a:ext cx="9047650" cy="3036975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Shape 1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Distortion 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Distortion</a:t>
            </a:r>
            <a:r>
              <a:rPr lang="en"/>
              <a:t> </a:t>
            </a:r>
          </a:p>
        </p:txBody>
      </p:sp>
      <p:pic>
        <p:nvPicPr>
          <p:cNvPr descr="car dist.png" id="134" name="Shape 1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825" y="969683"/>
            <a:ext cx="8223193" cy="303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Better Lane Detection</a:t>
            </a:r>
          </a:p>
        </p:txBody>
      </p:sp>
      <p:pic>
        <p:nvPicPr>
          <p:cNvPr descr="advLaneExample.png" id="140" name="Shape 1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6000" y="1152475"/>
            <a:ext cx="6148001" cy="3683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 title="betterlaneResult.mp4">
            <a:hlinkClick r:id="rId3"/>
          </p:cNvPr>
          <p:cNvSpPr/>
          <p:nvPr/>
        </p:nvSpPr>
        <p:spPr>
          <a:xfrm>
            <a:off x="749600" y="139025"/>
            <a:ext cx="6487274" cy="4865450"/>
          </a:xfrm>
          <a:prstGeom prst="rect">
            <a:avLst/>
          </a:prstGeom>
          <a:blipFill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 title="betterlaneissue.mp4">
            <a:hlinkClick r:id="rId3"/>
          </p:cNvPr>
          <p:cNvSpPr/>
          <p:nvPr/>
        </p:nvSpPr>
        <p:spPr>
          <a:xfrm>
            <a:off x="916550" y="38525"/>
            <a:ext cx="6724850" cy="504365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Vehicle Detection</a:t>
            </a:r>
          </a:p>
        </p:txBody>
      </p:sp>
      <p:pic>
        <p:nvPicPr>
          <p:cNvPr descr="car2_window.png" id="156" name="Shape 1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18338"/>
            <a:ext cx="3600450" cy="21240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ar2_windowandHeat.png" id="157" name="Shape 1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12150" y="2552601"/>
            <a:ext cx="3929900" cy="2443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ar2_heatmap.png" id="158" name="Shape 1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12150" y="1118346"/>
            <a:ext cx="2410250" cy="1498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Behavioral</a:t>
            </a:r>
            <a:r>
              <a:rPr lang="en"/>
              <a:t> Cloning</a:t>
            </a:r>
          </a:p>
        </p:txBody>
      </p:sp>
      <p:sp>
        <p:nvSpPr>
          <p:cNvPr id="164" name="Shape 16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65" name="Shape 1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15050" y="1017725"/>
            <a:ext cx="5242401" cy="406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Shape 1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017725"/>
            <a:ext cx="2836644" cy="3928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Behavioral Cloning- Simulator</a:t>
            </a:r>
          </a:p>
        </p:txBody>
      </p:sp>
      <p:sp>
        <p:nvSpPr>
          <p:cNvPr id="172" name="Shape 17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3" name="Shape 173" title="auto car track 1.mp4">
            <a:hlinkClick r:id="rId3"/>
          </p:cNvPr>
          <p:cNvSpPr/>
          <p:nvPr/>
        </p:nvSpPr>
        <p:spPr>
          <a:xfrm>
            <a:off x="420800" y="924788"/>
            <a:ext cx="5162375" cy="3871775"/>
          </a:xfrm>
          <a:prstGeom prst="rect">
            <a:avLst/>
          </a:prstGeom>
          <a:blipFill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Behavioral Cloning</a:t>
            </a:r>
          </a:p>
        </p:txBody>
      </p:sp>
      <p:sp>
        <p:nvSpPr>
          <p:cNvPr id="179" name="Shape 179"/>
          <p:cNvSpPr txBox="1"/>
          <p:nvPr>
            <p:ph idx="1" type="body"/>
          </p:nvPr>
        </p:nvSpPr>
        <p:spPr>
          <a:xfrm>
            <a:off x="311700" y="113362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0" name="Shape 180" title="auto car track 2.mp4">
            <a:hlinkClick r:id="rId3"/>
          </p:cNvPr>
          <p:cNvSpPr/>
          <p:nvPr/>
        </p:nvSpPr>
        <p:spPr>
          <a:xfrm>
            <a:off x="383100" y="1017725"/>
            <a:ext cx="5425675" cy="4069250"/>
          </a:xfrm>
          <a:prstGeom prst="rect">
            <a:avLst/>
          </a:prstGeom>
          <a:blipFill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Wrap Up</a:t>
            </a:r>
          </a:p>
        </p:txBody>
      </p:sp>
      <p:sp>
        <p:nvSpPr>
          <p:cNvPr id="186" name="Shape 18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New Meetup?  </a:t>
            </a:r>
            <a:r>
              <a:rPr lang="en"/>
              <a:t>DIY Robocars</a:t>
            </a:r>
            <a:r>
              <a:rPr lang="en"/>
              <a:t> Meetup.  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Contact me if interested.</a:t>
            </a:r>
          </a:p>
          <a:p>
            <a:pPr lvl="0">
              <a:spcBef>
                <a:spcPts val="0"/>
              </a:spcBef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nicolindsey@gmail.com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Questions??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87" name="Shape 1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60125" y="1193800"/>
            <a:ext cx="3009900" cy="333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Who Am I</a:t>
            </a:r>
          </a:p>
        </p:txBody>
      </p:sp>
      <p:sp>
        <p:nvSpPr>
          <p:cNvPr id="60" name="Shape 6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Nico Lindsey 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Embrace Pet Insurance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Udacity Course</a:t>
            </a:r>
          </a:p>
          <a:p>
            <a:pPr lvl="0">
              <a:spcBef>
                <a:spcPts val="0"/>
              </a:spcBef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NicoLindsey@gmail.com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Levels </a:t>
            </a:r>
            <a:r>
              <a:rPr lang="en"/>
              <a:t>&amp; Timeline</a:t>
            </a:r>
          </a:p>
        </p:txBody>
      </p:sp>
      <p:sp>
        <p:nvSpPr>
          <p:cNvPr id="66" name="Shape 66"/>
          <p:cNvSpPr txBox="1"/>
          <p:nvPr>
            <p:ph idx="1" type="body"/>
          </p:nvPr>
        </p:nvSpPr>
        <p:spPr>
          <a:xfrm>
            <a:off x="311700" y="1152475"/>
            <a:ext cx="3232200" cy="470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Level 0: No assistance</a:t>
            </a:r>
            <a:br>
              <a:rPr lang="en"/>
            </a:br>
          </a:p>
        </p:txBody>
      </p:sp>
      <p:sp>
        <p:nvSpPr>
          <p:cNvPr id="67" name="Shape 67"/>
          <p:cNvSpPr txBox="1"/>
          <p:nvPr>
            <p:ph idx="1" type="body"/>
          </p:nvPr>
        </p:nvSpPr>
        <p:spPr>
          <a:xfrm>
            <a:off x="311700" y="1532125"/>
            <a:ext cx="3232200" cy="4083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Level 1: Hands On</a:t>
            </a:r>
            <a:br>
              <a:rPr lang="en"/>
            </a:br>
          </a:p>
        </p:txBody>
      </p:sp>
      <p:sp>
        <p:nvSpPr>
          <p:cNvPr id="68" name="Shape 68"/>
          <p:cNvSpPr txBox="1"/>
          <p:nvPr>
            <p:ph idx="1" type="body"/>
          </p:nvPr>
        </p:nvSpPr>
        <p:spPr>
          <a:xfrm>
            <a:off x="311700" y="1906100"/>
            <a:ext cx="3232200" cy="470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Level 2: Hands Off, eyes on</a:t>
            </a:r>
          </a:p>
        </p:txBody>
      </p:sp>
      <p:sp>
        <p:nvSpPr>
          <p:cNvPr id="69" name="Shape 69"/>
          <p:cNvSpPr txBox="1"/>
          <p:nvPr>
            <p:ph idx="1" type="body"/>
          </p:nvPr>
        </p:nvSpPr>
        <p:spPr>
          <a:xfrm>
            <a:off x="311700" y="2285713"/>
            <a:ext cx="3232200" cy="470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Level 3: Hands off, eyes off</a:t>
            </a:r>
            <a:br>
              <a:rPr lang="en"/>
            </a:br>
          </a:p>
        </p:txBody>
      </p:sp>
      <p:sp>
        <p:nvSpPr>
          <p:cNvPr id="70" name="Shape 70"/>
          <p:cNvSpPr txBox="1"/>
          <p:nvPr>
            <p:ph idx="1" type="body"/>
          </p:nvPr>
        </p:nvSpPr>
        <p:spPr>
          <a:xfrm>
            <a:off x="311700" y="2659725"/>
            <a:ext cx="3232200" cy="4083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Level 4: Mind off</a:t>
            </a:r>
          </a:p>
        </p:txBody>
      </p:sp>
      <p:sp>
        <p:nvSpPr>
          <p:cNvPr id="71" name="Shape 71"/>
          <p:cNvSpPr txBox="1"/>
          <p:nvPr>
            <p:ph idx="1" type="body"/>
          </p:nvPr>
        </p:nvSpPr>
        <p:spPr>
          <a:xfrm>
            <a:off x="311700" y="3034150"/>
            <a:ext cx="3232200" cy="4083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Level 5: Full</a:t>
            </a:r>
          </a:p>
        </p:txBody>
      </p:sp>
      <p:sp>
        <p:nvSpPr>
          <p:cNvPr id="72" name="Shape 72"/>
          <p:cNvSpPr txBox="1"/>
          <p:nvPr>
            <p:ph idx="1" type="body"/>
          </p:nvPr>
        </p:nvSpPr>
        <p:spPr>
          <a:xfrm>
            <a:off x="311700" y="3418975"/>
            <a:ext cx="3232200" cy="4083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Model Year  2023</a:t>
            </a:r>
          </a:p>
        </p:txBody>
      </p:sp>
      <p:pic>
        <p:nvPicPr>
          <p:cNvPr id="73" name="Shape 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4875" y="1017725"/>
            <a:ext cx="4732551" cy="209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Shape 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62100" y="3101726"/>
            <a:ext cx="3516796" cy="173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Hardware</a:t>
            </a:r>
          </a:p>
        </p:txBody>
      </p:sp>
      <p:graphicFrame>
        <p:nvGraphicFramePr>
          <p:cNvPr id="80" name="Shape 80"/>
          <p:cNvGraphicFramePr/>
          <p:nvPr/>
        </p:nvGraphicFramePr>
        <p:xfrm>
          <a:off x="311700" y="16196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{70AB87CE-B064-4B15-8D20-FDA3A1089ED1}</a:tableStyleId>
              </a:tblPr>
              <a:tblGrid>
                <a:gridCol w="1508125"/>
                <a:gridCol w="1508125"/>
                <a:gridCol w="1186325"/>
                <a:gridCol w="1829925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999999"/>
                          </a:solidFill>
                        </a:rPr>
                        <a:t>Camera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999999"/>
                          </a:solidFill>
                        </a:rPr>
                        <a:t>250-500 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999999"/>
                          </a:solidFill>
                        </a:rPr>
                        <a:t>Sensitive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999999"/>
                          </a:solidFill>
                        </a:rPr>
                        <a:t>$100</a:t>
                      </a: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81" name="Shape 81"/>
          <p:cNvGraphicFramePr/>
          <p:nvPr/>
        </p:nvGraphicFramePr>
        <p:xfrm>
          <a:off x="311700" y="1017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{70AB87CE-B064-4B15-8D20-FDA3A1089ED1}</a:tableStyleId>
              </a:tblPr>
              <a:tblGrid>
                <a:gridCol w="1508125"/>
                <a:gridCol w="1508125"/>
                <a:gridCol w="1186325"/>
                <a:gridCol w="1829925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999999"/>
                          </a:solidFill>
                        </a:rPr>
                        <a:t>Distance (meters)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999999"/>
                          </a:solidFill>
                        </a:rPr>
                        <a:t>Weather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999999"/>
                          </a:solidFill>
                        </a:rPr>
                        <a:t>Cost</a:t>
                      </a: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82" name="Shape 82"/>
          <p:cNvGraphicFramePr/>
          <p:nvPr/>
        </p:nvGraphicFramePr>
        <p:xfrm>
          <a:off x="311700" y="16196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{70AB87CE-B064-4B15-8D20-FDA3A1089ED1}</a:tableStyleId>
              </a:tblPr>
              <a:tblGrid>
                <a:gridCol w="1508125"/>
                <a:gridCol w="1508125"/>
                <a:gridCol w="1186325"/>
                <a:gridCol w="1829925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999999"/>
                          </a:solidFill>
                        </a:rPr>
                        <a:t>Camera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999999"/>
                          </a:solidFill>
                        </a:rPr>
                        <a:t>250-500 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999999"/>
                          </a:solidFill>
                        </a:rPr>
                        <a:t>Sensitive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999999"/>
                          </a:solidFill>
                        </a:rPr>
                        <a:t>$100</a:t>
                      </a: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83" name="Shape 83"/>
          <p:cNvGraphicFramePr/>
          <p:nvPr/>
        </p:nvGraphicFramePr>
        <p:xfrm>
          <a:off x="311700" y="2022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{70AB87CE-B064-4B15-8D20-FDA3A1089ED1}</a:tableStyleId>
              </a:tblPr>
              <a:tblGrid>
                <a:gridCol w="1508125"/>
                <a:gridCol w="1508125"/>
                <a:gridCol w="1186325"/>
                <a:gridCol w="1829925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999999"/>
                          </a:solidFill>
                        </a:rPr>
                        <a:t>Ultrasonic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999999"/>
                          </a:solidFill>
                        </a:rPr>
                        <a:t>1-2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999999"/>
                          </a:solidFill>
                        </a:rPr>
                        <a:t>No effect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999999"/>
                          </a:solidFill>
                        </a:rPr>
                        <a:t>$15</a:t>
                      </a: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84" name="Shape 84"/>
          <p:cNvGraphicFramePr/>
          <p:nvPr/>
        </p:nvGraphicFramePr>
        <p:xfrm>
          <a:off x="311700" y="2425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{70AB87CE-B064-4B15-8D20-FDA3A1089ED1}</a:tableStyleId>
              </a:tblPr>
              <a:tblGrid>
                <a:gridCol w="1508125"/>
                <a:gridCol w="1508125"/>
                <a:gridCol w="1186325"/>
                <a:gridCol w="1829925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999999"/>
                          </a:solidFill>
                        </a:rPr>
                        <a:t>Radar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999999"/>
                          </a:solidFill>
                        </a:rPr>
                        <a:t>30-200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999999"/>
                          </a:solidFill>
                        </a:rPr>
                        <a:t>No effect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999999"/>
                          </a:solidFill>
                        </a:rPr>
                        <a:t>$50-150 </a:t>
                      </a: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85" name="Shape 85"/>
          <p:cNvGraphicFramePr/>
          <p:nvPr/>
        </p:nvGraphicFramePr>
        <p:xfrm>
          <a:off x="311700" y="32102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{70AB87CE-B064-4B15-8D20-FDA3A1089ED1}</a:tableStyleId>
              </a:tblPr>
              <a:tblGrid>
                <a:gridCol w="1508125"/>
                <a:gridCol w="1508125"/>
                <a:gridCol w="1186325"/>
                <a:gridCol w="1829925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999999"/>
                          </a:solidFill>
                        </a:rPr>
                        <a:t>Lidar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999999"/>
                          </a:solidFill>
                        </a:rPr>
                        <a:t>200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999999"/>
                          </a:solidFill>
                        </a:rPr>
                        <a:t>Cuts Distance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999999"/>
                          </a:solidFill>
                        </a:rPr>
                        <a:t>$8,000</a:t>
                      </a: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86" name="Shape 86"/>
          <p:cNvGraphicFramePr/>
          <p:nvPr/>
        </p:nvGraphicFramePr>
        <p:xfrm>
          <a:off x="311700" y="2817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{70AB87CE-B064-4B15-8D20-FDA3A1089ED1}</a:tableStyleId>
              </a:tblPr>
              <a:tblGrid>
                <a:gridCol w="1508125"/>
                <a:gridCol w="1508125"/>
                <a:gridCol w="1186325"/>
                <a:gridCol w="1829925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999999"/>
                          </a:solidFill>
                        </a:rPr>
                        <a:t>GPS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999999"/>
                          </a:solidFill>
                        </a:rPr>
                        <a:t>Sensitive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999999"/>
                          </a:solidFill>
                        </a:rPr>
                        <a:t>$80</a:t>
                      </a: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87" name="Shape 87"/>
          <p:cNvGraphicFramePr/>
          <p:nvPr/>
        </p:nvGraphicFramePr>
        <p:xfrm>
          <a:off x="311700" y="38122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{70AB87CE-B064-4B15-8D20-FDA3A1089ED1}</a:tableStyleId>
              </a:tblPr>
              <a:tblGrid>
                <a:gridCol w="1508125"/>
                <a:gridCol w="1508125"/>
                <a:gridCol w="1186325"/>
                <a:gridCol w="1829925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999999"/>
                          </a:solidFill>
                        </a:rPr>
                        <a:t>Computer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999999"/>
                          </a:solidFill>
                        </a:rPr>
                        <a:t>250-500 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999999"/>
                          </a:solidFill>
                        </a:rPr>
                        <a:t>Sensitive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999999"/>
                          </a:solidFill>
                        </a:rPr>
                        <a:t>$500 - $15,000 ???</a:t>
                      </a: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Computer</a:t>
            </a:r>
          </a:p>
        </p:txBody>
      </p:sp>
      <p:pic>
        <p:nvPicPr>
          <p:cNvPr id="93" name="Shape 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2622676" cy="1869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Shape 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3106700"/>
            <a:ext cx="3330726" cy="176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Shape 9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25900" y="1017725"/>
            <a:ext cx="5189874" cy="28018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Computer Vision In Self Driving Cars</a:t>
            </a:r>
          </a:p>
        </p:txBody>
      </p:sp>
      <p:sp>
        <p:nvSpPr>
          <p:cNvPr id="101" name="Shape 1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Lane Detection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Vehicle Identification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Traffic Sign Classification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Behavioral Cloning 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Computer Vision Lane detection</a:t>
            </a:r>
          </a:p>
        </p:txBody>
      </p:sp>
      <p:sp>
        <p:nvSpPr>
          <p:cNvPr id="107" name="Shape 10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Gray scale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Masking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Canny Edge detection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Hough Transform</a:t>
            </a:r>
          </a:p>
        </p:txBody>
      </p:sp>
      <p:pic>
        <p:nvPicPr>
          <p:cNvPr descr="orignal.jpg" id="108" name="Shape 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35100" y="1237749"/>
            <a:ext cx="2709799" cy="152423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ray.jpg" id="109" name="Shape 10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05950" y="1237750"/>
            <a:ext cx="2778324" cy="15628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edge.jpg" id="110" name="Shape 1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35100" y="3160188"/>
            <a:ext cx="2709830" cy="15242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edgedetection.png" id="111" name="Shape 11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1700" y="3179450"/>
            <a:ext cx="2482773" cy="14857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ough line.jpg" id="112" name="Shape 11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705950" y="3140936"/>
            <a:ext cx="2778330" cy="156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 title="Simple bad.mp4">
            <a:hlinkClick r:id="rId3"/>
          </p:cNvPr>
          <p:cNvSpPr/>
          <p:nvPr/>
        </p:nvSpPr>
        <p:spPr>
          <a:xfrm>
            <a:off x="1379075" y="283025"/>
            <a:ext cx="6103250" cy="457745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 title="simple good.mp4">
            <a:hlinkClick r:id="rId3"/>
          </p:cNvPr>
          <p:cNvSpPr/>
          <p:nvPr/>
        </p:nvSpPr>
        <p:spPr>
          <a:xfrm>
            <a:off x="2099850" y="857250"/>
            <a:ext cx="4572000" cy="3429000"/>
          </a:xfrm>
          <a:prstGeom prst="rect">
            <a:avLst/>
          </a:prstGeom>
          <a:blipFill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